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144" r:id="rId2"/>
    <p:sldId id="2141" r:id="rId3"/>
    <p:sldId id="2058" r:id="rId4"/>
    <p:sldId id="820" r:id="rId5"/>
    <p:sldId id="2101" r:id="rId6"/>
    <p:sldId id="2093" r:id="rId7"/>
    <p:sldId id="2071" r:id="rId8"/>
    <p:sldId id="2075" r:id="rId9"/>
    <p:sldId id="2072" r:id="rId10"/>
    <p:sldId id="2073" r:id="rId11"/>
    <p:sldId id="2074" r:id="rId12"/>
    <p:sldId id="2076" r:id="rId13"/>
    <p:sldId id="2142" r:id="rId14"/>
    <p:sldId id="2077" r:id="rId15"/>
    <p:sldId id="2117" r:id="rId16"/>
    <p:sldId id="2121" r:id="rId17"/>
    <p:sldId id="2119" r:id="rId18"/>
    <p:sldId id="2120" r:id="rId19"/>
    <p:sldId id="2130" r:id="rId20"/>
    <p:sldId id="2132" r:id="rId21"/>
    <p:sldId id="2123" r:id="rId22"/>
    <p:sldId id="2124" r:id="rId23"/>
    <p:sldId id="2125" r:id="rId24"/>
    <p:sldId id="2126" r:id="rId25"/>
    <p:sldId id="2135" r:id="rId26"/>
    <p:sldId id="213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764"/>
    <p:restoredTop sz="94466"/>
  </p:normalViewPr>
  <p:slideViewPr>
    <p:cSldViewPr snapToGrid="0">
      <p:cViewPr varScale="1">
        <p:scale>
          <a:sx n="291" d="100"/>
          <a:sy n="291" d="100"/>
        </p:scale>
        <p:origin x="35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1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F634-8F09-A043-ADEB-87BACF55EC4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7F00-4338-324E-A6FD-72AE3B95BED9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7551-D18C-244E-8EE6-C14934F8177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B5F-CA77-3545-995D-EE0F5A661135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759B-F918-A649-9B1D-EAA9D55A0857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A96E-F3B1-0744-9BE7-9EB7BD183C6C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BF305-79BD-4146-A287-42D4CBB086E2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520.png"/><Relationship Id="rId4" Type="http://schemas.openxmlformats.org/officeDocument/2006/relationships/hyperlink" Target="https://code.google.com/archive/p/word2vec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54D403-AF46-0FA2-677C-A12734654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Intermission 2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9341E49-778B-C3AC-592A-060ED90C8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5A129-9A5F-B17D-F764-7E0FCA9C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F9B20-7A9D-AD8D-6888-C0089BB5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B32C9-03C2-456C-B1B5-835CE802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22453-5199-034F-7330-0F79D97C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174" y="23813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5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F717-F5DF-79B8-EC14-5C8FDA6C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C7E2-A2D4-1B12-965D-8F92878B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99E6B-1F6B-5661-580E-F45BBD78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6C568-0DA0-3CA0-A326-F04CB1DF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78734-F801-276E-B3F7-AFE59FF2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502D191-7C2F-59C3-286E-BCA409BE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26205-D765-4D67-2FD4-AAAE8B79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2AC4-EC54-D72D-543E-674BABDC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779A59-8678-3377-31B5-F4EF0224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" y="5325822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6DBF-CBBB-EF55-39BB-1AEA7B2B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E021F-8173-5948-7A15-78A0ADF8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C4342-6C5B-103B-24CE-96612586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317E-8D40-DFF3-E57C-381BCFFF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1344-9188-4680-859B-7996C9EE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B00EE9-C1AD-473B-7E59-788F7A27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2009-1D2D-59E0-E221-B88BD892D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6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D4C28-B266-FB23-62B8-D5814FA98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" y="5380092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8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graphicFrame>
        <p:nvGraphicFramePr>
          <p:cNvPr id="11" name="Content Placeholder 13"/>
          <p:cNvGraphicFramePr>
            <a:graphicFrameLocks/>
          </p:cNvGraphicFramePr>
          <p:nvPr/>
        </p:nvGraphicFramePr>
        <p:xfrm>
          <a:off x="216671" y="2146632"/>
          <a:ext cx="4157365" cy="3601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383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38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0AFDA-2BAB-3B5D-DE08-1A0237938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4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216672" y="2017246"/>
          <a:ext cx="3469447" cy="3155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2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A14E46-CABD-FB90-0EDB-8EBD38F5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656" y="0"/>
            <a:ext cx="1259344" cy="12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98630-7C17-2163-4D20-EE101AE8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A3EAE-18E6-8362-D656-6C33E75E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C14FDA-58F7-C0F2-8315-0FFBC8E80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2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1A66-9D42-CDFB-DCB6-34B6375D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1F7B3-AD65-9FEF-4826-C08CD334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057FC-83AD-C9A5-F408-81DCCAD5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(too large to materialize)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(small enough to materialize)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A167-6A6A-34B7-37CD-FA3C9258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4236E-8FC6-82CC-C7B4-C2A63629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8FD0A4-0278-D49A-0315-485E0A0B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25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Linguistic generalizations</a:t>
            </a:r>
          </a:p>
          <a:p>
            <a:pPr lvl="1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1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Countries &amp; Capitals</a:t>
            </a:r>
          </a:p>
          <a:p>
            <a:r>
              <a:rPr lang="en-US" dirty="0"/>
              <a:t>Analogies:</a:t>
            </a:r>
          </a:p>
          <a:p>
            <a:pPr lvl="1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1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Word2Vec: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𝑠𝑖𝑚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36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𝑃𝑀𝐼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br>
                  <a:rPr lang="en-US" sz="2800" dirty="0"/>
                </a:br>
                <a:r>
                  <a:rPr lang="en-US" sz="2000" dirty="0">
                    <a:hlinkClick r:id="rId4"/>
                  </a:rPr>
                  <a:t>https://code.google.com/archive/p/word2vec/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  <a:blipFill rotWithShape="0">
                <a:blip r:embed="rId5"/>
                <a:stretch>
                  <a:fillRect l="-1546" t="-21705" b="-2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33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E4A5A-33CD-3810-FC2B-D27B25BC1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914" y="5321362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</a:t>
            </a:r>
            <a:r>
              <a:rPr lang="en-US" sz="4000" dirty="0" err="1">
                <a:sym typeface="Wingdings" pitchFamily="2" charset="2"/>
              </a:rPr>
              <a:t>HuggingFace</a:t>
            </a:r>
            <a:r>
              <a:rPr lang="en-US" sz="4000" dirty="0">
                <a:sym typeface="Wingdings" pitchFamily="2" charset="2"/>
              </a:rPr>
              <a:t> embeddings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1D4C-1CCB-6D04-0AC2-752D6284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900F0-A02F-EE94-6BAA-F7A78E9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6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64D5D-A382-4138-FDE4-4AF79FBB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379F-BF87-8EE3-9E00-A9E68071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7373-0046-F31E-2282-2AA57AC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BF807-227C-ED30-01B6-24C6D2859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0"/>
            <a:ext cx="140208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A5DC0-6717-BCE3-B0D8-2E5F4F145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0498" y="0"/>
            <a:ext cx="1241502" cy="12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4D7AAA-BA17-EC54-3F90-81271B54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2579D-A106-2E37-B987-32666E30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328" y="0"/>
            <a:ext cx="1504671" cy="15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6004BDE-4143-94EB-2F5E-5769AD58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04FE7-12FE-B12B-4EC8-85BC3D64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C43E-28EF-1C0B-D78E-8DCE3199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64B892-2042-3178-5C0C-473823C8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55FE9-883E-13C4-898A-F49E6C3C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B1C6-6E2A-80C0-0853-9B6DAD93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67D56D-2A4C-D402-47F4-DE74F65A9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378C-B04F-6007-773C-DD45ADB2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34C5A-37D4-9396-A058-F51B60BF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CC3793-2F6F-A79E-43C3-6E8F3C956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9592</TotalTime>
  <Words>1513</Words>
  <Application>Microsoft Macintosh PowerPoint</Application>
  <PresentationFormat>Widescreen</PresentationFormat>
  <Paragraphs>627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 Unicode MS</vt:lpstr>
      <vt:lpstr>Aptos</vt:lpstr>
      <vt:lpstr>Aptos Display</vt:lpstr>
      <vt:lpstr>Arial</vt:lpstr>
      <vt:lpstr>Calibri</vt:lpstr>
      <vt:lpstr>Cambria Math</vt:lpstr>
      <vt:lpstr>Wingdings</vt:lpstr>
      <vt:lpstr>Office Theme</vt:lpstr>
      <vt:lpstr>Intermission 2</vt:lpstr>
      <vt:lpstr>Agenda</vt:lpstr>
      <vt:lpstr>Pointwise Mutual Information (PMI)</vt:lpstr>
      <vt:lpstr>There is no data like more data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Zipf’s Law: freq ~1/rank</vt:lpstr>
      <vt:lpstr>Agenda</vt:lpstr>
      <vt:lpstr>PMI  Word2Vec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PMI Matrix (S)  Embedding (Z)</vt:lpstr>
      <vt:lpstr>Word2Vec: sim(x,y)=cos⁡(vec(x), vec(y))≈PMI(x,y) https://code.google.com/archive/p/word2vec/ </vt:lpstr>
      <vt:lpstr>PowerPoint Presentation</vt:lpstr>
      <vt:lpstr>Some analogies are easier than others</vt:lpstr>
      <vt:lpstr>Levy &amp; Goldberg (NIPS-2014) Word2Vec ≈ PMI (Pointwise Mutual Info)</vt:lpstr>
      <vt:lpstr>PMI  Word2Vec  HuggingFace embeddings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168</cp:revision>
  <dcterms:created xsi:type="dcterms:W3CDTF">2025-07-14T23:10:18Z</dcterms:created>
  <dcterms:modified xsi:type="dcterms:W3CDTF">2025-07-21T15:12:21Z</dcterms:modified>
</cp:coreProperties>
</file>